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6" r:id="rId40"/>
    <p:sldId id="297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7" r:id="rId58"/>
    <p:sldId id="318" r:id="rId59"/>
    <p:sldId id="321" r:id="rId60"/>
    <p:sldId id="323" r:id="rId61"/>
    <p:sldId id="324" r:id="rId62"/>
    <p:sldId id="325" r:id="rId63"/>
    <p:sldId id="326" r:id="rId64"/>
    <p:sldId id="327" r:id="rId65"/>
    <p:sldId id="33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88372" autoAdjust="0"/>
  </p:normalViewPr>
  <p:slideViewPr>
    <p:cSldViewPr>
      <p:cViewPr varScale="1">
        <p:scale>
          <a:sx n="77" d="100"/>
          <a:sy n="77" d="100"/>
        </p:scale>
        <p:origin x="-164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1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49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4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75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3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3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7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06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97B7-B9EC-491A-AB36-9D176C517695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C0D23-4091-4E91-AED7-F25A4220C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2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78" y="-3314"/>
            <a:ext cx="9163878" cy="6861313"/>
          </a:xfrm>
        </p:spPr>
      </p:pic>
    </p:spTree>
    <p:extLst>
      <p:ext uri="{BB962C8B-B14F-4D97-AF65-F5344CB8AC3E}">
        <p14:creationId xmlns:p14="http://schemas.microsoft.com/office/powerpoint/2010/main" val="3491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5411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38390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64"/>
            <a:ext cx="9144000" cy="6841435"/>
          </a:xfrm>
        </p:spPr>
      </p:pic>
    </p:spTree>
    <p:extLst>
      <p:ext uri="{BB962C8B-B14F-4D97-AF65-F5344CB8AC3E}">
        <p14:creationId xmlns:p14="http://schemas.microsoft.com/office/powerpoint/2010/main" val="216025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6494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"/>
            <a:ext cx="9144000" cy="6854687"/>
          </a:xfrm>
        </p:spPr>
      </p:pic>
    </p:spTree>
    <p:extLst>
      <p:ext uri="{BB962C8B-B14F-4D97-AF65-F5344CB8AC3E}">
        <p14:creationId xmlns:p14="http://schemas.microsoft.com/office/powerpoint/2010/main" val="42548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2332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9"/>
            <a:ext cx="9144000" cy="6848061"/>
          </a:xfrm>
        </p:spPr>
      </p:pic>
    </p:spTree>
    <p:extLst>
      <p:ext uri="{BB962C8B-B14F-4D97-AF65-F5344CB8AC3E}">
        <p14:creationId xmlns:p14="http://schemas.microsoft.com/office/powerpoint/2010/main" val="254990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49214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9597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77878"/>
          </a:xfrm>
        </p:spPr>
      </p:pic>
    </p:spTree>
    <p:extLst>
      <p:ext uri="{BB962C8B-B14F-4D97-AF65-F5344CB8AC3E}">
        <p14:creationId xmlns:p14="http://schemas.microsoft.com/office/powerpoint/2010/main" val="210324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"/>
            <a:ext cx="9144000" cy="6854687"/>
          </a:xfrm>
        </p:spPr>
      </p:pic>
    </p:spTree>
    <p:extLst>
      <p:ext uri="{BB962C8B-B14F-4D97-AF65-F5344CB8AC3E}">
        <p14:creationId xmlns:p14="http://schemas.microsoft.com/office/powerpoint/2010/main" val="263600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3834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4"/>
            <a:ext cx="9144000" cy="6861313"/>
          </a:xfrm>
        </p:spPr>
      </p:pic>
    </p:spTree>
    <p:extLst>
      <p:ext uri="{BB962C8B-B14F-4D97-AF65-F5344CB8AC3E}">
        <p14:creationId xmlns:p14="http://schemas.microsoft.com/office/powerpoint/2010/main" val="292799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9733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2282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8301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6753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0" y="-16566"/>
            <a:ext cx="9153939" cy="6874565"/>
          </a:xfrm>
        </p:spPr>
      </p:pic>
    </p:spTree>
    <p:extLst>
      <p:ext uri="{BB962C8B-B14F-4D97-AF65-F5344CB8AC3E}">
        <p14:creationId xmlns:p14="http://schemas.microsoft.com/office/powerpoint/2010/main" val="365115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50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60882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998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8641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18576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52"/>
            <a:ext cx="9144000" cy="6844748"/>
          </a:xfrm>
        </p:spPr>
      </p:pic>
    </p:spTree>
    <p:extLst>
      <p:ext uri="{BB962C8B-B14F-4D97-AF65-F5344CB8AC3E}">
        <p14:creationId xmlns:p14="http://schemas.microsoft.com/office/powerpoint/2010/main" val="39007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34200"/>
          </a:xfrm>
        </p:spPr>
      </p:pic>
    </p:spTree>
    <p:extLst>
      <p:ext uri="{BB962C8B-B14F-4D97-AF65-F5344CB8AC3E}">
        <p14:creationId xmlns:p14="http://schemas.microsoft.com/office/powerpoint/2010/main" val="34981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5020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3790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5989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62355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9366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866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889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"/>
            <a:ext cx="9144000" cy="6854687"/>
          </a:xfrm>
        </p:spPr>
      </p:pic>
    </p:spTree>
    <p:extLst>
      <p:ext uri="{BB962C8B-B14F-4D97-AF65-F5344CB8AC3E}">
        <p14:creationId xmlns:p14="http://schemas.microsoft.com/office/powerpoint/2010/main" val="221842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0919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795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4"/>
            <a:ext cx="9144000" cy="6861313"/>
          </a:xfrm>
        </p:spPr>
      </p:pic>
    </p:spTree>
    <p:extLst>
      <p:ext uri="{BB962C8B-B14F-4D97-AF65-F5344CB8AC3E}">
        <p14:creationId xmlns:p14="http://schemas.microsoft.com/office/powerpoint/2010/main" val="345814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" y="3312"/>
            <a:ext cx="9137374" cy="6854687"/>
          </a:xfrm>
        </p:spPr>
      </p:pic>
    </p:spTree>
    <p:extLst>
      <p:ext uri="{BB962C8B-B14F-4D97-AF65-F5344CB8AC3E}">
        <p14:creationId xmlns:p14="http://schemas.microsoft.com/office/powerpoint/2010/main" val="28756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40"/>
            <a:ext cx="9144000" cy="6867939"/>
          </a:xfrm>
        </p:spPr>
      </p:pic>
    </p:spTree>
    <p:extLst>
      <p:ext uri="{BB962C8B-B14F-4D97-AF65-F5344CB8AC3E}">
        <p14:creationId xmlns:p14="http://schemas.microsoft.com/office/powerpoint/2010/main" val="347239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2"/>
            <a:ext cx="9144000" cy="6854687"/>
          </a:xfrm>
        </p:spPr>
      </p:pic>
    </p:spTree>
    <p:extLst>
      <p:ext uri="{BB962C8B-B14F-4D97-AF65-F5344CB8AC3E}">
        <p14:creationId xmlns:p14="http://schemas.microsoft.com/office/powerpoint/2010/main" val="283417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2859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9524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0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4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77247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03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4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9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6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1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1272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4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77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75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Thankyou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71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" y="1"/>
            <a:ext cx="9124122" cy="6858000"/>
          </a:xfrm>
        </p:spPr>
      </p:pic>
    </p:spTree>
    <p:extLst>
      <p:ext uri="{BB962C8B-B14F-4D97-AF65-F5344CB8AC3E}">
        <p14:creationId xmlns:p14="http://schemas.microsoft.com/office/powerpoint/2010/main" val="266728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5576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47980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</Words>
  <Application>Microsoft Office PowerPoint</Application>
  <PresentationFormat>On-screen Show (4:3)</PresentationFormat>
  <Paragraphs>1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25</cp:revision>
  <dcterms:created xsi:type="dcterms:W3CDTF">2023-02-20T04:40:37Z</dcterms:created>
  <dcterms:modified xsi:type="dcterms:W3CDTF">2023-02-20T06:12:08Z</dcterms:modified>
</cp:coreProperties>
</file>